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CB76-D01D-4F96-9016-6494567DD031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E2570-8617-48B9-B249-597B05138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570-8617-48B9-B249-597B05138A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570-8617-48B9-B249-597B05138A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570-8617-48B9-B249-597B05138AF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2570-8617-48B9-B249-597B05138AF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EFBB-AE21-4468-B3C9-09DEC5F6FE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4012-43D2-4459-9486-2F765D9FA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95490-1639-4353-8C79-68EFE194E2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6A09-F0F8-4963-ADDA-79DA776F61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B8B5-3513-4F5C-9856-ABFE04826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438C-DC4A-424C-97F7-E175D2588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59426-DB6B-4936-837C-081350363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43981-87EE-4D71-8A52-677D39587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C9A55-A0AB-43FF-9C26-98E6E7E01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6F698-971A-431B-8BB6-BF4F8C0166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53D8B-3A82-4CA9-9024-89BB81FC2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D7EB1A-C679-4C95-BD99-502040042E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57233"/>
            <a:ext cx="7772400" cy="188120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Праздник                           «Волшебные правила здоровья»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7554" y="3286124"/>
            <a:ext cx="5286411" cy="2000264"/>
          </a:xfrm>
        </p:spPr>
        <p:txBody>
          <a:bodyPr/>
          <a:lstStyle/>
          <a:p>
            <a:r>
              <a:rPr lang="ru-RU" sz="2400" dirty="0" smtClean="0">
                <a:solidFill>
                  <a:srgbClr val="003366"/>
                </a:solidFill>
              </a:rPr>
              <a:t>Подготовила и провела в 4 А классе учитель начальных классов                           Кафарева Юлия Викторовна</a:t>
            </a:r>
          </a:p>
          <a:p>
            <a:r>
              <a:rPr lang="ru-RU" sz="2400" dirty="0" smtClean="0">
                <a:solidFill>
                  <a:srgbClr val="003366"/>
                </a:solidFill>
              </a:rPr>
              <a:t>2009-2010 уч. год</a:t>
            </a:r>
          </a:p>
          <a:p>
            <a:endParaRPr lang="ru-RU" sz="2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401080" cy="5840435"/>
          </a:xfrm>
        </p:spPr>
        <p:txBody>
          <a:bodyPr numCol="2"/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Мы желаем вам, ребята</a:t>
            </a:r>
          </a:p>
          <a:p>
            <a:pPr>
              <a:buNone/>
            </a:pPr>
            <a:r>
              <a:rPr lang="ru-RU" sz="1800" dirty="0" smtClean="0"/>
              <a:t>Быть </a:t>
            </a:r>
            <a:r>
              <a:rPr lang="ru-RU" sz="1800" dirty="0" smtClean="0">
                <a:solidFill>
                  <a:schemeClr val="bg1"/>
                </a:solidFill>
              </a:rPr>
              <a:t>здоровыми всегда,</a:t>
            </a:r>
          </a:p>
          <a:p>
            <a:pPr>
              <a:buNone/>
            </a:pPr>
            <a:r>
              <a:rPr lang="ru-RU" sz="1800" dirty="0" smtClean="0"/>
              <a:t>Но добиться результата</a:t>
            </a:r>
          </a:p>
          <a:p>
            <a:pPr>
              <a:buNone/>
            </a:pPr>
            <a:r>
              <a:rPr lang="ru-RU" sz="1800" dirty="0" smtClean="0"/>
              <a:t>Невозможно без труда.</a:t>
            </a:r>
          </a:p>
          <a:p>
            <a:pPr>
              <a:buNone/>
            </a:pPr>
            <a:r>
              <a:rPr lang="ru-RU" sz="1800" dirty="0" smtClean="0"/>
              <a:t>Мойдодыр:                                                                                                                                                                                                                          Постарайтесь не лениться-</a:t>
            </a:r>
          </a:p>
          <a:p>
            <a:pPr>
              <a:buNone/>
            </a:pPr>
            <a:r>
              <a:rPr lang="ru-RU" sz="1800" dirty="0" smtClean="0"/>
              <a:t>Каждый раз перед едой.</a:t>
            </a:r>
          </a:p>
          <a:p>
            <a:pPr>
              <a:buNone/>
            </a:pPr>
            <a:r>
              <a:rPr lang="ru-RU" sz="1800" dirty="0" smtClean="0"/>
              <a:t>Прежде чем за стол садиться,</a:t>
            </a:r>
          </a:p>
          <a:p>
            <a:pPr>
              <a:buNone/>
            </a:pPr>
            <a:r>
              <a:rPr lang="ru-RU" sz="1800" dirty="0" smtClean="0"/>
              <a:t>Руки вымойте водой.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Доктор:</a:t>
            </a:r>
          </a:p>
          <a:p>
            <a:pPr>
              <a:buNone/>
            </a:pPr>
            <a:r>
              <a:rPr lang="ru-RU" sz="1800" dirty="0" smtClean="0"/>
              <a:t>И зарядкой занимайтесь</a:t>
            </a:r>
          </a:p>
          <a:p>
            <a:pPr>
              <a:buNone/>
            </a:pPr>
            <a:r>
              <a:rPr lang="ru-RU" sz="1800" dirty="0" smtClean="0"/>
              <a:t>Ежедневно по утрам. </a:t>
            </a:r>
          </a:p>
          <a:p>
            <a:pPr>
              <a:buNone/>
            </a:pPr>
            <a:r>
              <a:rPr lang="ru-RU" sz="1800" dirty="0" smtClean="0"/>
              <a:t>И, конечно, закаляйтесь-</a:t>
            </a:r>
          </a:p>
          <a:p>
            <a:pPr>
              <a:buNone/>
            </a:pPr>
            <a:r>
              <a:rPr lang="ru-RU" sz="1800" dirty="0" smtClean="0"/>
              <a:t>Это так поможет вам!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Свежим воздухом дышите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По возможности всегда,</a:t>
            </a:r>
          </a:p>
          <a:p>
            <a:pPr>
              <a:buNone/>
            </a:pPr>
            <a:r>
              <a:rPr lang="ru-RU" sz="1800" dirty="0" smtClean="0"/>
              <a:t>На прогулки в лес ходите,</a:t>
            </a:r>
          </a:p>
          <a:p>
            <a:pPr>
              <a:buNone/>
            </a:pPr>
            <a:r>
              <a:rPr lang="ru-RU" sz="1800" dirty="0" smtClean="0"/>
              <a:t>Он вам силы даст, друзья!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Доктор:</a:t>
            </a:r>
          </a:p>
          <a:p>
            <a:pPr>
              <a:buNone/>
            </a:pPr>
            <a:r>
              <a:rPr lang="ru-RU" sz="1800" dirty="0" smtClean="0"/>
              <a:t>Мы открыли вам секреты,                                                                                                                                                                                                                 Как здоровье сохранить,</a:t>
            </a:r>
          </a:p>
          <a:p>
            <a:pPr>
              <a:buNone/>
            </a:pPr>
            <a:r>
              <a:rPr lang="ru-RU" sz="1800" dirty="0" smtClean="0"/>
              <a:t>Выполняйте все советы,</a:t>
            </a:r>
          </a:p>
          <a:p>
            <a:pPr>
              <a:buNone/>
            </a:pPr>
            <a:r>
              <a:rPr lang="ru-RU" sz="1800" dirty="0" smtClean="0"/>
              <a:t>И легко вам будет жить!</a:t>
            </a:r>
          </a:p>
          <a:p>
            <a:pPr>
              <a:buNone/>
            </a:pPr>
            <a:endParaRPr lang="ru-RU" sz="1800" dirty="0">
              <a:solidFill>
                <a:srgbClr val="003366"/>
              </a:solidFill>
            </a:endParaRPr>
          </a:p>
        </p:txBody>
      </p:sp>
      <p:pic>
        <p:nvPicPr>
          <p:cNvPr id="5" name="Рисунок 4" descr="Изображение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329" y="3857628"/>
            <a:ext cx="4052446" cy="27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12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Исполняется танец «Зарядка» 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Изображение 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057661" cy="3043246"/>
          </a:xfrm>
        </p:spPr>
      </p:pic>
      <p:pic>
        <p:nvPicPr>
          <p:cNvPr id="5" name="Рисунок 4" descr="Изображение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095746" cy="3071810"/>
          </a:xfrm>
          <a:prstGeom prst="rect">
            <a:avLst/>
          </a:prstGeom>
        </p:spPr>
      </p:pic>
      <p:pic>
        <p:nvPicPr>
          <p:cNvPr id="6" name="Рисунок 5" descr="Изображение 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09" y="4429132"/>
            <a:ext cx="2976585" cy="2232438"/>
          </a:xfrm>
          <a:prstGeom prst="rect">
            <a:avLst/>
          </a:prstGeom>
        </p:spPr>
      </p:pic>
      <p:pic>
        <p:nvPicPr>
          <p:cNvPr id="7" name="Рисунок 6" descr="Изображение 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429132"/>
            <a:ext cx="2928958" cy="219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1290"/>
            <a:ext cx="9144000" cy="6726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643446"/>
            <a:ext cx="2643206" cy="1982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Доктор Айболит проводит игру «Хорошие советы»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 numCol="2"/>
          <a:lstStyle/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Если мой совет хороший,</a:t>
            </a:r>
          </a:p>
          <a:p>
            <a:pPr>
              <a:buNone/>
            </a:pPr>
            <a:r>
              <a:rPr lang="ru-RU" sz="1600" b="1" i="1" dirty="0" smtClean="0"/>
              <a:t>Вы похлопайте в ладоши.</a:t>
            </a:r>
          </a:p>
          <a:p>
            <a:pPr>
              <a:buNone/>
            </a:pPr>
            <a:r>
              <a:rPr lang="ru-RU" sz="1600" b="1" i="1" dirty="0" smtClean="0"/>
              <a:t>На неправильный совет</a:t>
            </a:r>
          </a:p>
          <a:p>
            <a:pPr>
              <a:buNone/>
            </a:pPr>
            <a:r>
              <a:rPr lang="ru-RU" sz="1600" b="1" i="1" dirty="0" smtClean="0"/>
              <a:t>Говорите: нет, нет, нет.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Постоянно нужно есть                                      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Для зубов для ваших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Фрукты, овощи, омлет,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Творог, простоквашу	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Если мой совет хороший,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Вы похлопайте в ладоши.	</a:t>
            </a:r>
          </a:p>
          <a:p>
            <a:pPr>
              <a:buNone/>
            </a:pPr>
            <a:r>
              <a:rPr lang="ru-RU" sz="1600" dirty="0" smtClean="0"/>
              <a:t> </a:t>
            </a:r>
            <a:r>
              <a:rPr lang="ru-RU" sz="1600" b="1" i="1" dirty="0" smtClean="0">
                <a:solidFill>
                  <a:srgbClr val="00B050"/>
                </a:solidFill>
              </a:rPr>
              <a:t>  Не грызите лист капустный,                                                        Он совсем, совсем не вкусный,                                                                       Лучше ешьте шоколад,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B050"/>
                </a:solidFill>
              </a:rPr>
              <a:t>        Вафли, сахар, мармелад.	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B050"/>
                </a:solidFill>
              </a:rPr>
              <a:t>        Это правильный совет?	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     Говорила маме Люба -                                                     Я не буду чистить зубы.                                            И теперь у нашей Любы дырка в каждом, каждом зубе.                                                 </a:t>
            </a:r>
          </a:p>
          <a:p>
            <a:pPr>
              <a:buNone/>
            </a:pPr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     Каков будет ваш ответ?                        Молодчина Люба?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      Блеск зубам чтобы придать,                          Нужно крем сапожный взять. Выдавим пол тюбика,                                             И почистим зубики.                                         Это правильный совет? </a:t>
            </a:r>
          </a:p>
          <a:p>
            <a:pPr>
              <a:buNone/>
            </a:pPr>
            <a:r>
              <a:rPr lang="ru-RU" sz="1600" dirty="0" smtClean="0"/>
              <a:t>      </a:t>
            </a:r>
            <a:r>
              <a:rPr lang="ru-RU" sz="1600" b="1" i="1" dirty="0" smtClean="0"/>
              <a:t>Ох, неловкая Людмила                                               На пол щетку уронила.                                         С пола щетку поднимает, </a:t>
            </a:r>
            <a:r>
              <a:rPr lang="ru-RU" sz="1600" b="1" i="1" dirty="0" smtClean="0">
                <a:solidFill>
                  <a:schemeClr val="bg1"/>
                </a:solidFill>
              </a:rPr>
              <a:t>па                             </a:t>
            </a:r>
            <a:r>
              <a:rPr lang="ru-RU" sz="1600" b="1" i="1" dirty="0" smtClean="0"/>
              <a:t>Чистить зубы продолжает </a:t>
            </a:r>
            <a:r>
              <a:rPr lang="ru-RU" sz="1600" b="1" i="1" dirty="0" smtClean="0">
                <a:solidFill>
                  <a:schemeClr val="bg1"/>
                </a:solidFill>
              </a:rPr>
              <a:t>про</a:t>
            </a:r>
            <a:r>
              <a:rPr lang="ru-RU" sz="1600" b="1" i="1" dirty="0" smtClean="0"/>
              <a:t> Кто даст правильный совет Молодчина Люба?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3114668" cy="1928826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Навсегда запомните,</a:t>
            </a:r>
          </a:p>
          <a:p>
            <a:pPr>
              <a:buNone/>
            </a:pPr>
            <a:r>
              <a:rPr lang="ru-RU" sz="1600" b="1" i="1" dirty="0" smtClean="0"/>
              <a:t>Милые друзья,	</a:t>
            </a:r>
          </a:p>
          <a:p>
            <a:pPr>
              <a:buNone/>
            </a:pPr>
            <a:r>
              <a:rPr lang="ru-RU" sz="1600" b="1" i="1" dirty="0" smtClean="0"/>
              <a:t>Не почистив зубы,	                                                        </a:t>
            </a:r>
          </a:p>
          <a:p>
            <a:pPr>
              <a:buNone/>
            </a:pPr>
            <a:r>
              <a:rPr lang="ru-RU" sz="1600" b="1" i="1" dirty="0" smtClean="0"/>
              <a:t>Спать идти нельзя.	</a:t>
            </a:r>
          </a:p>
          <a:p>
            <a:pPr>
              <a:buNone/>
            </a:pPr>
            <a:r>
              <a:rPr lang="ru-RU" sz="1600" b="1" i="1" dirty="0" smtClean="0"/>
              <a:t>Если мой совет хороший,	</a:t>
            </a:r>
          </a:p>
          <a:p>
            <a:pPr>
              <a:buNone/>
            </a:pPr>
            <a:r>
              <a:rPr lang="ru-RU" sz="1600" b="1" i="1" dirty="0" smtClean="0"/>
              <a:t>Вы похлопайте в ладоши.	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Чтобы зубы укреплять,</a:t>
            </a:r>
          </a:p>
          <a:p>
            <a:pPr>
              <a:buNone/>
            </a:pPr>
            <a:r>
              <a:rPr lang="ru-RU" sz="1600" b="1" i="1" dirty="0" smtClean="0"/>
              <a:t>Полезно гвозди пожевать.</a:t>
            </a:r>
          </a:p>
          <a:p>
            <a:pPr>
              <a:buNone/>
            </a:pPr>
            <a:r>
              <a:rPr lang="ru-RU" sz="1600" b="1" i="1" dirty="0" smtClean="0"/>
              <a:t>Это правильный совет?</a:t>
            </a:r>
            <a:endParaRPr lang="ru-RU" sz="1600" b="1" i="1" dirty="0"/>
          </a:p>
        </p:txBody>
      </p:sp>
      <p:pic>
        <p:nvPicPr>
          <p:cNvPr id="5" name="Picture 2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704" y="1857364"/>
            <a:ext cx="473435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1934210" cy="224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6858047" cy="777875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Волшебные правила здоровья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6900882" cy="30718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Соблюдать режим дня.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Соблюдать правила гигиены.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Соблюдать режим питания.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Совершать прогулки.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Заниматься спортом.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14818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500174"/>
            <a:ext cx="6143668" cy="464347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Девочка: Приветствуем всех, кто время нашёл</a:t>
            </a:r>
          </a:p>
          <a:p>
            <a:pPr>
              <a:buNone/>
            </a:pPr>
            <a:r>
              <a:rPr lang="ru-RU" sz="2000" dirty="0" smtClean="0"/>
              <a:t>                  И в школу на праздник здоровья     пришёл!</a:t>
            </a:r>
          </a:p>
          <a:p>
            <a:pPr>
              <a:buNone/>
            </a:pPr>
            <a:r>
              <a:rPr lang="ru-RU" sz="2000" dirty="0" smtClean="0"/>
              <a:t>Мальчик: Мы здесь подрастаем, мужаем мы здесь</a:t>
            </a:r>
          </a:p>
          <a:p>
            <a:pPr>
              <a:buNone/>
            </a:pPr>
            <a:r>
              <a:rPr lang="ru-RU" sz="2000" dirty="0" smtClean="0"/>
              <a:t>                   И набираем естественно вес!</a:t>
            </a:r>
          </a:p>
          <a:p>
            <a:pPr>
              <a:buNone/>
            </a:pPr>
            <a:r>
              <a:rPr lang="ru-RU" sz="2000" dirty="0" smtClean="0"/>
              <a:t>Девочка: Всегда мы здоровы, с зарядкой дружны,</a:t>
            </a:r>
          </a:p>
          <a:p>
            <a:pPr>
              <a:buNone/>
            </a:pPr>
            <a:r>
              <a:rPr lang="ru-RU" sz="2000" dirty="0" smtClean="0"/>
              <a:t>                  Нам спорт с физкультурой, как воздух нужны.</a:t>
            </a:r>
          </a:p>
          <a:p>
            <a:pPr>
              <a:buNone/>
            </a:pPr>
            <a:r>
              <a:rPr lang="ru-RU" sz="2000" dirty="0" smtClean="0"/>
              <a:t>Мальчик: А с ними порядок, уют, чистота,</a:t>
            </a:r>
          </a:p>
          <a:p>
            <a:pPr>
              <a:buNone/>
            </a:pPr>
            <a:r>
              <a:rPr lang="ru-RU" sz="2000" dirty="0" smtClean="0"/>
              <a:t>                  эстетика. В общем, сама красота!</a:t>
            </a:r>
          </a:p>
          <a:p>
            <a:pPr>
              <a:buNone/>
            </a:pPr>
            <a:r>
              <a:rPr lang="ru-RU" sz="2000" dirty="0" smtClean="0"/>
              <a:t>Девочка: Здоровье своё бережём с малых лет.</a:t>
            </a:r>
          </a:p>
          <a:p>
            <a:pPr>
              <a:buNone/>
            </a:pPr>
            <a:r>
              <a:rPr lang="ru-RU" sz="2000" dirty="0" smtClean="0"/>
              <a:t>                  Оно нас избавит от болей и бед!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4471990" cy="6286544"/>
          </a:xfrm>
        </p:spPr>
        <p:txBody>
          <a:bodyPr/>
          <a:lstStyle/>
          <a:p>
            <a:pPr>
              <a:buNone/>
            </a:pPr>
            <a:r>
              <a:rPr lang="ru-RU" sz="1200" b="1" i="1" dirty="0" smtClean="0">
                <a:solidFill>
                  <a:schemeClr val="bg1"/>
                </a:solidFill>
              </a:rPr>
              <a:t>Учитель: На адрес нашего класса пришло письмо. Давайте вскроем письмо и посмотрим, от кого оно и что в нём написано.</a:t>
            </a:r>
          </a:p>
          <a:p>
            <a:pPr>
              <a:buNone/>
            </a:pPr>
            <a:r>
              <a:rPr lang="ru-RU" sz="1400" dirty="0" smtClean="0"/>
              <a:t>«Дорогие мои дети!</a:t>
            </a:r>
          </a:p>
          <a:p>
            <a:pPr>
              <a:buNone/>
            </a:pPr>
            <a:r>
              <a:rPr lang="ru-RU" sz="1400" dirty="0" smtClean="0"/>
              <a:t>Я пишу вам письмецо:</a:t>
            </a:r>
          </a:p>
          <a:p>
            <a:pPr>
              <a:buNone/>
            </a:pPr>
            <a:r>
              <a:rPr lang="ru-RU" sz="1400" dirty="0" smtClean="0"/>
              <a:t>Я прошу вас, мойте чаще ваши руки и лицо. </a:t>
            </a:r>
          </a:p>
          <a:p>
            <a:pPr>
              <a:buNone/>
            </a:pPr>
            <a:r>
              <a:rPr lang="ru-RU" sz="1400" dirty="0" smtClean="0"/>
              <a:t>Всё равно, какой водою:</a:t>
            </a:r>
          </a:p>
          <a:p>
            <a:pPr>
              <a:buNone/>
            </a:pPr>
            <a:r>
              <a:rPr lang="ru-RU" sz="1400" dirty="0" smtClean="0"/>
              <a:t>Кипячёной, ключевой,</a:t>
            </a:r>
          </a:p>
          <a:p>
            <a:pPr>
              <a:buNone/>
            </a:pPr>
            <a:r>
              <a:rPr lang="ru-RU" sz="1400" dirty="0" smtClean="0"/>
              <a:t>Из реки иль из колодца</a:t>
            </a:r>
          </a:p>
          <a:p>
            <a:pPr>
              <a:buNone/>
            </a:pPr>
            <a:r>
              <a:rPr lang="ru-RU" sz="1400" dirty="0" smtClean="0"/>
              <a:t>Или просто дождевой!</a:t>
            </a:r>
          </a:p>
          <a:p>
            <a:pPr>
              <a:buNone/>
            </a:pPr>
            <a:r>
              <a:rPr lang="ru-RU" sz="1400" dirty="0" smtClean="0"/>
              <a:t>Нужно мыться непременно</a:t>
            </a:r>
          </a:p>
          <a:p>
            <a:pPr>
              <a:buNone/>
            </a:pPr>
            <a:r>
              <a:rPr lang="ru-RU" sz="1400" dirty="0" smtClean="0"/>
              <a:t>Утром, вечером и днём-</a:t>
            </a:r>
          </a:p>
          <a:p>
            <a:pPr>
              <a:buNone/>
            </a:pPr>
            <a:r>
              <a:rPr lang="ru-RU" sz="1400" dirty="0" smtClean="0"/>
              <a:t>Перед каждою едою,</a:t>
            </a:r>
          </a:p>
          <a:p>
            <a:pPr>
              <a:buNone/>
            </a:pPr>
            <a:r>
              <a:rPr lang="ru-RU" sz="1400" dirty="0" smtClean="0"/>
              <a:t>После сна и перед сном!</a:t>
            </a:r>
          </a:p>
          <a:p>
            <a:pPr>
              <a:buNone/>
            </a:pPr>
            <a:r>
              <a:rPr lang="ru-RU" sz="1400" dirty="0" smtClean="0"/>
              <a:t>Тритесь губкой и мочалкой,</a:t>
            </a:r>
          </a:p>
          <a:p>
            <a:pPr>
              <a:buNone/>
            </a:pPr>
            <a:r>
              <a:rPr lang="ru-RU" sz="1400" dirty="0" smtClean="0"/>
              <a:t>Потерпите- не беда!</a:t>
            </a:r>
          </a:p>
          <a:p>
            <a:pPr>
              <a:buNone/>
            </a:pPr>
            <a:r>
              <a:rPr lang="ru-RU" sz="1400" dirty="0" smtClean="0"/>
              <a:t>И чернила и варенье</a:t>
            </a:r>
          </a:p>
          <a:p>
            <a:pPr>
              <a:buNone/>
            </a:pPr>
            <a:r>
              <a:rPr lang="ru-RU" sz="1400" dirty="0" smtClean="0"/>
              <a:t>Смоют мыло и вода.</a:t>
            </a:r>
          </a:p>
          <a:p>
            <a:pPr>
              <a:buNone/>
            </a:pPr>
            <a:r>
              <a:rPr lang="ru-RU" sz="1400" dirty="0" smtClean="0"/>
              <a:t>Дорогие мои дети!</a:t>
            </a:r>
          </a:p>
          <a:p>
            <a:pPr>
              <a:buNone/>
            </a:pPr>
            <a:r>
              <a:rPr lang="ru-RU" sz="1400" dirty="0" smtClean="0"/>
              <a:t>Очень, очень вас прошу:</a:t>
            </a:r>
          </a:p>
          <a:p>
            <a:pPr>
              <a:buNone/>
            </a:pPr>
            <a:r>
              <a:rPr lang="ru-RU" sz="1400" dirty="0" smtClean="0"/>
              <a:t>Мойтесь чаще, мойтесь чаще-</a:t>
            </a:r>
          </a:p>
          <a:p>
            <a:pPr>
              <a:buNone/>
            </a:pPr>
            <a:r>
              <a:rPr lang="ru-RU" sz="1400" dirty="0" smtClean="0"/>
              <a:t>Я грязнуль не выношу.</a:t>
            </a:r>
          </a:p>
          <a:p>
            <a:pPr>
              <a:buNone/>
            </a:pPr>
            <a:r>
              <a:rPr lang="ru-RU" sz="1400" dirty="0" smtClean="0"/>
              <a:t>Не подам руки грязнулям,</a:t>
            </a:r>
          </a:p>
          <a:p>
            <a:pPr>
              <a:buNone/>
            </a:pPr>
            <a:r>
              <a:rPr lang="ru-RU" sz="1400" dirty="0" smtClean="0"/>
              <a:t>Не поеду в гости к ним!</a:t>
            </a:r>
          </a:p>
          <a:p>
            <a:pPr>
              <a:buNone/>
            </a:pPr>
            <a:r>
              <a:rPr lang="ru-RU" sz="1400" dirty="0" smtClean="0"/>
              <a:t>Сам я моюсь очень часто-</a:t>
            </a:r>
          </a:p>
          <a:p>
            <a:pPr>
              <a:buNone/>
            </a:pPr>
            <a:r>
              <a:rPr lang="ru-RU" sz="1400" dirty="0" smtClean="0"/>
              <a:t>До свиданья!»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endParaRPr lang="ru-RU" sz="1200" dirty="0">
              <a:solidFill>
                <a:srgbClr val="003366"/>
              </a:solidFill>
            </a:endParaRPr>
          </a:p>
        </p:txBody>
      </p:sp>
      <p:pic>
        <p:nvPicPr>
          <p:cNvPr id="5" name="Рисунок 4" descr="E:\Фото праздник здоровья\Изображение 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57430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3971924" cy="535785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Вдруг появляется </a:t>
            </a:r>
            <a:r>
              <a:rPr lang="ru-RU" sz="1600" b="1" dirty="0" err="1" smtClean="0"/>
              <a:t>Неряха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Тротуар ему не нужен,</a:t>
            </a:r>
          </a:p>
          <a:p>
            <a:pPr>
              <a:buNone/>
            </a:pPr>
            <a:r>
              <a:rPr lang="ru-RU" sz="1600" dirty="0" smtClean="0"/>
              <a:t>Расстегнувши воротник,</a:t>
            </a:r>
          </a:p>
          <a:p>
            <a:pPr>
              <a:buNone/>
            </a:pPr>
            <a:r>
              <a:rPr lang="ru-RU" sz="1600" dirty="0" smtClean="0"/>
              <a:t>По канавам и по лужам</a:t>
            </a:r>
          </a:p>
          <a:p>
            <a:pPr>
              <a:buNone/>
            </a:pPr>
            <a:r>
              <a:rPr lang="ru-RU" sz="1600" dirty="0" smtClean="0"/>
              <a:t>Он шагает напрямик.</a:t>
            </a:r>
          </a:p>
          <a:p>
            <a:pPr>
              <a:buNone/>
            </a:pPr>
            <a:r>
              <a:rPr lang="ru-RU" sz="1600" dirty="0" smtClean="0"/>
              <a:t>Он портфель нести не хочет,</a:t>
            </a:r>
          </a:p>
          <a:p>
            <a:pPr>
              <a:buNone/>
            </a:pPr>
            <a:r>
              <a:rPr lang="ru-RU" sz="1600" dirty="0" smtClean="0"/>
              <a:t>По земле его волочит.</a:t>
            </a:r>
          </a:p>
          <a:p>
            <a:pPr>
              <a:buNone/>
            </a:pPr>
            <a:r>
              <a:rPr lang="ru-RU" sz="1600" dirty="0" smtClean="0"/>
              <a:t>Сполз ремень на левый бок,</a:t>
            </a:r>
          </a:p>
          <a:p>
            <a:pPr>
              <a:buNone/>
            </a:pPr>
            <a:r>
              <a:rPr lang="ru-RU" sz="1600" dirty="0" smtClean="0"/>
              <a:t>Из штанины вырван клок.</a:t>
            </a:r>
          </a:p>
          <a:p>
            <a:pPr>
              <a:buNone/>
            </a:pPr>
            <a:r>
              <a:rPr lang="ru-RU" sz="1600" dirty="0" smtClean="0"/>
              <a:t>Мне, признаться непонятно:</a:t>
            </a:r>
          </a:p>
          <a:p>
            <a:pPr>
              <a:buNone/>
            </a:pPr>
            <a:r>
              <a:rPr lang="ru-RU" sz="1600" dirty="0" smtClean="0"/>
              <a:t>Что он делал? Где он был?</a:t>
            </a:r>
          </a:p>
          <a:p>
            <a:pPr>
              <a:buNone/>
            </a:pPr>
            <a:r>
              <a:rPr lang="ru-RU" sz="1600" dirty="0" smtClean="0"/>
              <a:t>Как на лбу возникли пятна</a:t>
            </a:r>
          </a:p>
          <a:p>
            <a:pPr>
              <a:buNone/>
            </a:pPr>
            <a:r>
              <a:rPr lang="ru-RU" sz="1600" dirty="0" smtClean="0"/>
              <a:t>Фиолетовых чернил?</a:t>
            </a:r>
          </a:p>
          <a:p>
            <a:pPr>
              <a:buNone/>
            </a:pPr>
            <a:r>
              <a:rPr lang="ru-RU" sz="1600" dirty="0" smtClean="0"/>
              <a:t>Почему на брюках глина?</a:t>
            </a:r>
          </a:p>
          <a:p>
            <a:pPr>
              <a:buNone/>
            </a:pPr>
            <a:r>
              <a:rPr lang="ru-RU" sz="1600" dirty="0" smtClean="0"/>
              <a:t>Почему фуражка блином?</a:t>
            </a:r>
          </a:p>
          <a:p>
            <a:pPr>
              <a:buNone/>
            </a:pPr>
            <a:r>
              <a:rPr lang="ru-RU" sz="1600" dirty="0" smtClean="0"/>
              <a:t>И расстёгнут воротник?</a:t>
            </a:r>
          </a:p>
          <a:p>
            <a:pPr>
              <a:buNone/>
            </a:pPr>
            <a:r>
              <a:rPr lang="ru-RU" sz="1600" dirty="0" smtClean="0"/>
              <a:t>Кто он этот ученик?</a:t>
            </a:r>
          </a:p>
          <a:p>
            <a:pPr>
              <a:buNone/>
            </a:pP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5" name="Рисунок 4" descr="E:\Фото праздник здоровья\Изображение 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6045203" cy="1063603"/>
          </a:xfrm>
        </p:spPr>
        <p:txBody>
          <a:bodyPr/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Мойдодыр: - Дорогие ребята,  а сейчас я загадаю вам загадки о предметах, без которых человек не может быть аккуратным и здоровым.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3"/>
            <a:ext cx="3186106" cy="1428759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Лёг в карман и караулю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Рёву, плаксу и </a:t>
            </a:r>
            <a:r>
              <a:rPr lang="ru-RU" sz="1600" b="1" dirty="0" err="1" smtClean="0"/>
              <a:t>грязнулю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Им утру потоки слёз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Не забуду и про нос.   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357299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Говорит дорожка –</a:t>
            </a:r>
            <a:br>
              <a:rPr lang="ru-RU" sz="1600" b="1" dirty="0" smtClean="0"/>
            </a:br>
            <a:r>
              <a:rPr lang="ru-RU" sz="1600" b="1" dirty="0" smtClean="0"/>
              <a:t>Два вышитых конца:</a:t>
            </a:r>
            <a:br>
              <a:rPr lang="ru-RU" sz="1600" b="1" dirty="0" smtClean="0"/>
            </a:br>
            <a:r>
              <a:rPr lang="ru-RU" sz="1600" b="1" dirty="0" smtClean="0"/>
              <a:t>Помойся ты немножко,</a:t>
            </a:r>
            <a:br>
              <a:rPr lang="ru-RU" sz="1600" b="1" dirty="0" smtClean="0"/>
            </a:br>
            <a:r>
              <a:rPr lang="ru-RU" sz="1600" b="1" dirty="0" smtClean="0"/>
              <a:t>Чернила смой с лица!</a:t>
            </a:r>
            <a:br>
              <a:rPr lang="ru-RU" sz="1600" b="1" dirty="0" smtClean="0"/>
            </a:br>
            <a:r>
              <a:rPr lang="ru-RU" sz="1600" b="1" dirty="0" smtClean="0"/>
              <a:t>Иначе ты в полдня</a:t>
            </a:r>
            <a:br>
              <a:rPr lang="ru-RU" sz="1600" b="1" dirty="0" smtClean="0"/>
            </a:br>
            <a:r>
              <a:rPr lang="ru-RU" sz="1600" b="1" dirty="0" smtClean="0"/>
              <a:t>Испачкаешь меня.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1026" name="Picture 2" descr="C:\Documents and Settings\Юля\Рабочий стол\Фото праздник здоровья\Изображение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3091917" cy="20098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3071810"/>
            <a:ext cx="2857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Целых 25 зубков</a:t>
            </a:r>
            <a:endParaRPr lang="ru-RU" sz="1600" dirty="0" smtClean="0"/>
          </a:p>
          <a:p>
            <a:r>
              <a:rPr lang="ru-RU" sz="1600" b="1" dirty="0" smtClean="0"/>
              <a:t>Для кудрей и хохолков,</a:t>
            </a:r>
            <a:endParaRPr lang="ru-RU" sz="1600" dirty="0" smtClean="0"/>
          </a:p>
          <a:p>
            <a:r>
              <a:rPr lang="ru-RU" sz="1600" b="1" dirty="0" smtClean="0"/>
              <a:t>И под каждым под зубком</a:t>
            </a:r>
            <a:endParaRPr lang="ru-RU" sz="1600" dirty="0" smtClean="0"/>
          </a:p>
          <a:p>
            <a:r>
              <a:rPr lang="ru-RU" sz="1600" b="1" dirty="0" smtClean="0"/>
              <a:t>Лягут волосы рядком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235743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(Носовой платок)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dirty="0" smtClean="0"/>
              <a:t>  </a:t>
            </a:r>
            <a:r>
              <a:rPr lang="ru-RU" sz="1600" dirty="0" smtClean="0"/>
              <a:t>(Расчёска)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2857497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1600" dirty="0" smtClean="0"/>
              <a:t>Полотенце)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429001"/>
            <a:ext cx="3357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Его все гладят и купают, </a:t>
            </a:r>
            <a:br>
              <a:rPr lang="ru-RU" sz="1600" b="1" dirty="0" smtClean="0"/>
            </a:br>
            <a:r>
              <a:rPr lang="ru-RU" sz="1600" b="1" dirty="0" smtClean="0"/>
              <a:t>А он худеет, будто тает,</a:t>
            </a:r>
            <a:br>
              <a:rPr lang="ru-RU" sz="1600" b="1" dirty="0" smtClean="0"/>
            </a:br>
            <a:r>
              <a:rPr lang="ru-RU" sz="1600" b="1" dirty="0" smtClean="0"/>
              <a:t>Теряет форму, вид и вес</a:t>
            </a:r>
            <a:br>
              <a:rPr lang="ru-RU" sz="1600" b="1" dirty="0" smtClean="0"/>
            </a:br>
            <a:r>
              <a:rPr lang="ru-RU" sz="1600" b="1" dirty="0" smtClean="0"/>
              <a:t>И, наконец, исчезнет весь.</a:t>
            </a:r>
            <a:br>
              <a:rPr lang="ru-RU" sz="1600" b="1" dirty="0" smtClean="0"/>
            </a:br>
            <a:r>
              <a:rPr lang="ru-RU" sz="1600" b="1" dirty="0" smtClean="0"/>
              <a:t>Но он надежный ваш дружище,</a:t>
            </a:r>
            <a:br>
              <a:rPr lang="ru-RU" sz="1600" b="1" dirty="0" smtClean="0"/>
            </a:br>
            <a:r>
              <a:rPr lang="ru-RU" sz="1600" b="1" dirty="0" smtClean="0"/>
              <a:t>Общаясь с ним, мы станем чище.</a:t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56435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(Мыло)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Юля\Рабочий стол\Фото праздник здоровья\Изображение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429000"/>
            <a:ext cx="3857652" cy="3135812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6143668" cy="505461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Входит Карлсон с трёхлитровой банкой варенья.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Карлсон: Ещё ложечку одну</a:t>
            </a:r>
          </a:p>
          <a:p>
            <a:pPr>
              <a:buNone/>
            </a:pPr>
            <a:r>
              <a:rPr lang="ru-RU" sz="1800" dirty="0" smtClean="0"/>
              <a:t>                 Ой, ушла она ко дну.</a:t>
            </a:r>
          </a:p>
          <a:p>
            <a:pPr>
              <a:buNone/>
            </a:pPr>
            <a:r>
              <a:rPr lang="ru-RU" sz="1800" dirty="0" smtClean="0"/>
              <a:t>                  А! Залезу прямо так!-</a:t>
            </a:r>
          </a:p>
          <a:p>
            <a:pPr>
              <a:buNone/>
            </a:pPr>
            <a:r>
              <a:rPr lang="ru-RU" sz="1800" dirty="0" smtClean="0"/>
              <a:t>                Я руками есть мастак!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Карлсон: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Пообедал я отлично</a:t>
            </a:r>
          </a:p>
          <a:p>
            <a:pPr>
              <a:buNone/>
            </a:pPr>
            <a:r>
              <a:rPr lang="ru-RU" sz="1800" dirty="0" smtClean="0"/>
              <a:t>Этим джемом земляничным</a:t>
            </a:r>
          </a:p>
          <a:p>
            <a:pPr>
              <a:buNone/>
            </a:pPr>
            <a:r>
              <a:rPr lang="ru-RU" sz="1800" dirty="0" smtClean="0"/>
              <a:t>Третью банку съел с утра,</a:t>
            </a:r>
          </a:p>
          <a:p>
            <a:pPr>
              <a:buNone/>
            </a:pPr>
            <a:r>
              <a:rPr lang="ru-RU" sz="1800" dirty="0" smtClean="0"/>
              <a:t>А теперь лететь пора…</a:t>
            </a:r>
          </a:p>
          <a:p>
            <a:pPr>
              <a:buNone/>
            </a:pPr>
            <a:r>
              <a:rPr lang="ru-RU" sz="1800" b="1" dirty="0" smtClean="0"/>
              <a:t>Нажимает кнопку на животе, но мотор не заводится. Хватается за голову одной рукой. Другой за живот.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ля\Рабочий стол\Фото праздник здоровья\Изображение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71744"/>
            <a:ext cx="3929090" cy="328614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1571612"/>
            <a:ext cx="450059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Карлсон: Мама! Что же такое творится? Мотор мой не хочет никак заводиться!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Девочка: Здравствуй, Карлсон!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Карлсон: Привет.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Мальчик: Что грустишь ты? Дай ответ.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Карлсон: Я обкушался варенья,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А ещё было печенье.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Торт и множество конфет: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Очень вкусным был обед.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А теперь мотор заглох…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Ох, зачем я ел пирог?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Девочка: Разве можно столько есть?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Сам во всём ты виноват, ел и ел ты всё подряд!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Мальчик: Так нельзя его бросать.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Надо доктора позвать.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Правила здоровья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5"/>
            <a:ext cx="5000660" cy="285752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Ученик : Ешьте, дети яблоки</a:t>
            </a:r>
          </a:p>
          <a:p>
            <a:pPr>
              <a:buNone/>
            </a:pPr>
            <a:r>
              <a:rPr lang="ru-RU" sz="2000" dirty="0" smtClean="0"/>
              <a:t>               Ешьте, апельсины</a:t>
            </a:r>
          </a:p>
          <a:p>
            <a:pPr>
              <a:buNone/>
            </a:pPr>
            <a:r>
              <a:rPr lang="ru-RU" sz="2000" dirty="0" smtClean="0"/>
              <a:t>               Ешьте вы бананы</a:t>
            </a:r>
          </a:p>
          <a:p>
            <a:pPr>
              <a:buNone/>
            </a:pPr>
            <a:r>
              <a:rPr lang="ru-RU" sz="2000" dirty="0" smtClean="0"/>
              <a:t>               Груши, мандарины</a:t>
            </a:r>
          </a:p>
          <a:p>
            <a:pPr>
              <a:buNone/>
            </a:pPr>
            <a:r>
              <a:rPr lang="ru-RU" sz="2000" dirty="0" smtClean="0"/>
              <a:t>              Они такие вкусные</a:t>
            </a:r>
          </a:p>
          <a:p>
            <a:pPr>
              <a:buNone/>
            </a:pPr>
            <a:r>
              <a:rPr lang="ru-RU" sz="2000" dirty="0" smtClean="0"/>
              <a:t>              Богаты витаминами</a:t>
            </a:r>
          </a:p>
          <a:p>
            <a:pPr>
              <a:buNone/>
            </a:pPr>
            <a:r>
              <a:rPr lang="ru-RU" sz="2000" dirty="0" smtClean="0"/>
              <a:t>              Не будите болеть вы гриппом и ангинами.</a:t>
            </a:r>
          </a:p>
          <a:p>
            <a:pPr>
              <a:buNone/>
            </a:pPr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4" name="Picture 38" descr="24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1142984"/>
            <a:ext cx="2023446" cy="1643074"/>
          </a:xfrm>
          <a:prstGeom prst="rect">
            <a:avLst/>
          </a:prstGeom>
          <a:noFill/>
          <a:ln>
            <a:solidFill>
              <a:srgbClr val="FFFFFF"/>
            </a:solidFill>
            <a:prstDash val="solid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857496"/>
            <a:ext cx="1928826" cy="16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71" y="3714752"/>
            <a:ext cx="1685788" cy="17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4643446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Ученик : Мы зарядку любим очень,</a:t>
            </a:r>
          </a:p>
          <a:p>
            <a:pPr>
              <a:buNone/>
            </a:pPr>
            <a:r>
              <a:rPr lang="ru-RU" dirty="0" smtClean="0"/>
              <a:t>              Каждый быть здоровым хочет.</a:t>
            </a:r>
          </a:p>
          <a:p>
            <a:pPr>
              <a:buNone/>
            </a:pPr>
            <a:r>
              <a:rPr lang="ru-RU" dirty="0" smtClean="0"/>
              <a:t>              Сильным, смелым вырастать</a:t>
            </a:r>
          </a:p>
          <a:p>
            <a:pPr>
              <a:buNone/>
            </a:pPr>
            <a:r>
              <a:rPr lang="ru-RU" dirty="0" smtClean="0"/>
              <a:t>              И во всём примером стать.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072074"/>
            <a:ext cx="1285884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" grpId="0"/>
    </p:bld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172</TotalTime>
  <Words>776</Words>
  <Application>Microsoft Office PowerPoint</Application>
  <PresentationFormat>Экран (4:3)</PresentationFormat>
  <Paragraphs>176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Ландшафт</vt:lpstr>
      <vt:lpstr>Праздник                           «Волшебные правила здоровья»</vt:lpstr>
      <vt:lpstr>Волшебные правила здоровья</vt:lpstr>
      <vt:lpstr>Слайд 3</vt:lpstr>
      <vt:lpstr>Слайд 4</vt:lpstr>
      <vt:lpstr>Слайд 5</vt:lpstr>
      <vt:lpstr>Мойдодыр: - Дорогие ребята,  а сейчас я загадаю вам загадки о предметах, без которых человек не может быть аккуратным и здоровым. </vt:lpstr>
      <vt:lpstr>Слайд 7</vt:lpstr>
      <vt:lpstr>Слайд 8</vt:lpstr>
      <vt:lpstr>Правила здоровья </vt:lpstr>
      <vt:lpstr>Слайд 10</vt:lpstr>
      <vt:lpstr>Исполняется танец «Зарядка»  </vt:lpstr>
      <vt:lpstr>Слайд 12</vt:lpstr>
      <vt:lpstr>Доктор Айболит проводит игру «Хорошие советы»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                         «Волшебные правила здоровья»</dc:title>
  <dc:creator>Komp</dc:creator>
  <cp:lastModifiedBy>Komp</cp:lastModifiedBy>
  <cp:revision>22</cp:revision>
  <dcterms:created xsi:type="dcterms:W3CDTF">2010-01-05T11:18:09Z</dcterms:created>
  <dcterms:modified xsi:type="dcterms:W3CDTF">2010-01-08T16:21:13Z</dcterms:modified>
</cp:coreProperties>
</file>