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9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4495800" cy="2133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Die</a:t>
            </a:r>
            <a:r>
              <a:rPr lang="ru-RU" sz="2800" dirty="0" smtClean="0"/>
              <a:t> </a:t>
            </a:r>
            <a:r>
              <a:rPr lang="ru-RU" sz="2800" dirty="0" err="1" smtClean="0"/>
              <a:t>Musik</a:t>
            </a:r>
            <a:r>
              <a:rPr lang="ru-RU" sz="2800" dirty="0" smtClean="0"/>
              <a:t> </a:t>
            </a:r>
            <a:r>
              <a:rPr lang="ru-RU" sz="2800" dirty="0" err="1" smtClean="0"/>
              <a:t>ist</a:t>
            </a:r>
            <a:r>
              <a:rPr lang="ru-RU" sz="2800" dirty="0" smtClean="0"/>
              <a:t> </a:t>
            </a:r>
            <a:r>
              <a:rPr lang="ru-RU" sz="2800" dirty="0" err="1" smtClean="0"/>
              <a:t>eine</a:t>
            </a:r>
            <a:r>
              <a:rPr lang="ru-RU" sz="2800" dirty="0" smtClean="0"/>
              <a:t> </a:t>
            </a:r>
            <a:r>
              <a:rPr lang="ru-RU" sz="2800" dirty="0" err="1" smtClean="0"/>
              <a:t>Sprachе</a:t>
            </a:r>
            <a:r>
              <a:rPr lang="ru-RU" sz="2800" dirty="0" smtClean="0"/>
              <a:t>, </a:t>
            </a:r>
            <a:r>
              <a:rPr lang="ru-RU" sz="2800" dirty="0" err="1" smtClean="0"/>
              <a:t>die</a:t>
            </a:r>
            <a:r>
              <a:rPr lang="ru-RU" sz="2800" dirty="0" smtClean="0"/>
              <a:t> </a:t>
            </a:r>
            <a:r>
              <a:rPr lang="ru-RU" sz="2800" dirty="0" err="1" smtClean="0"/>
              <a:t>jeder</a:t>
            </a:r>
            <a:r>
              <a:rPr lang="ru-RU" sz="2800" dirty="0" smtClean="0"/>
              <a:t> </a:t>
            </a:r>
            <a:r>
              <a:rPr lang="ru-RU" sz="2800" dirty="0" err="1" smtClean="0"/>
              <a:t>versteht</a:t>
            </a:r>
            <a:r>
              <a:rPr lang="ru-RU" sz="2800" dirty="0" smtClean="0"/>
              <a:t>.»</a:t>
            </a:r>
            <a:endParaRPr lang="ru-RU" sz="2800" dirty="0">
              <a:latin typeface="Arial Narrow" pitchFamily="34" charset="0"/>
            </a:endParaRPr>
          </a:p>
        </p:txBody>
      </p:sp>
      <p:pic>
        <p:nvPicPr>
          <p:cNvPr id="1026" name="Picture 2" descr="C:\Documents and Settings\Admin\Рабочий стол\Новая папка (3)\1C959CA3QA2H0CA4ITCILCAKIHYOLCAT51TRCCA7IDZ4FCA5PKL3TCAHI9012CAFTU76HCAATKL4MCAPU1RLKCAC0T54ACAEIBE60CAO3E5DNCARGQI2MCAPY25L3CATHQD8PCAYLDBQGCARRWODZCAV0AFB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76904"/>
            <a:ext cx="4419600" cy="31810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406640" cy="22860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Georgia" pitchFamily="18" charset="0"/>
              </a:rPr>
              <a:t>Musik</a:t>
            </a:r>
            <a:r>
              <a:rPr lang="ru-RU" sz="9600" dirty="0" smtClean="0">
                <a:latin typeface="Georgia" pitchFamily="18" charset="0"/>
              </a:rPr>
              <a:t/>
            </a:r>
            <a:br>
              <a:rPr lang="ru-RU" sz="9600" dirty="0" smtClean="0">
                <a:latin typeface="Georgia" pitchFamily="18" charset="0"/>
              </a:rPr>
            </a:br>
            <a:r>
              <a:rPr lang="en-US" sz="2800" dirty="0" err="1" smtClean="0">
                <a:latin typeface="Arial Narrow" pitchFamily="34" charset="0"/>
              </a:rPr>
              <a:t>Melodie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und Komponisten</a:t>
            </a:r>
            <a:r>
              <a:rPr lang="ru-RU" sz="9600" dirty="0" smtClean="0">
                <a:latin typeface="Arial Narrow" pitchFamily="34" charset="0"/>
              </a:rPr>
              <a:t/>
            </a:r>
            <a:br>
              <a:rPr lang="ru-RU" sz="9600" dirty="0" smtClean="0">
                <a:latin typeface="Arial Narrow" pitchFamily="34" charset="0"/>
              </a:rPr>
            </a:br>
            <a:r>
              <a:rPr lang="ru-RU" sz="9600" dirty="0" smtClean="0">
                <a:latin typeface="Georgia" pitchFamily="18" charset="0"/>
              </a:rPr>
              <a:t/>
            </a:r>
            <a:br>
              <a:rPr lang="ru-RU" sz="9600" dirty="0" smtClean="0">
                <a:latin typeface="Georgia" pitchFamily="18" charset="0"/>
              </a:rPr>
            </a:br>
            <a:r>
              <a:rPr lang="en-US" sz="9600" dirty="0" smtClean="0"/>
              <a:t> 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32298" cy="5049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”Музыка нужна всем. Она может дать человеку радость, наполнить его восторгом и счастьем, может потрясти, взволновать, вызвать слёзы и грусть . Музыка досказывает то, что словами нельзя или почти нельзя выразить. ’Это свойство музыки составляет её главную прелесть, главную чарующую силу. Она непосредственный язык души”.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арта Г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43200" y="0"/>
            <a:ext cx="4149471" cy="5070638"/>
          </a:xfrm>
        </p:spPr>
      </p:pic>
      <p:pic>
        <p:nvPicPr>
          <p:cNvPr id="6" name="Picture 2" descr="E:\Марина\композиторы\Ба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8600"/>
            <a:ext cx="1447800" cy="1766582"/>
          </a:xfrm>
          <a:prstGeom prst="rect">
            <a:avLst/>
          </a:prstGeom>
          <a:noFill/>
        </p:spPr>
      </p:pic>
      <p:pic>
        <p:nvPicPr>
          <p:cNvPr id="7" name="Picture 3" descr="E:\Марина\композиторы\Бетхове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28600"/>
            <a:ext cx="1447800" cy="1809750"/>
          </a:xfrm>
          <a:prstGeom prst="rect">
            <a:avLst/>
          </a:prstGeom>
          <a:noFill/>
        </p:spPr>
      </p:pic>
      <p:pic>
        <p:nvPicPr>
          <p:cNvPr id="8" name="Picture 4" descr="E:\Марина\композиторы\Моцар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2286000"/>
            <a:ext cx="1379071" cy="1803400"/>
          </a:xfrm>
          <a:prstGeom prst="rect">
            <a:avLst/>
          </a:prstGeom>
          <a:noFill/>
        </p:spPr>
      </p:pic>
      <p:pic>
        <p:nvPicPr>
          <p:cNvPr id="9" name="Picture 6" descr="E:\Марина\композиторы\Р. Штраус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2209800"/>
            <a:ext cx="1447800" cy="1838706"/>
          </a:xfrm>
          <a:prstGeom prst="rect">
            <a:avLst/>
          </a:prstGeom>
          <a:noFill/>
        </p:spPr>
      </p:pic>
      <p:pic>
        <p:nvPicPr>
          <p:cNvPr id="10" name="Picture 7" descr="E:\Марина\композиторы\Штраус отец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4419600"/>
            <a:ext cx="1553308" cy="2019300"/>
          </a:xfrm>
          <a:prstGeom prst="rect">
            <a:avLst/>
          </a:prstGeom>
          <a:noFill/>
        </p:spPr>
      </p:pic>
      <p:pic>
        <p:nvPicPr>
          <p:cNvPr id="11" name="Picture 8" descr="E:\Марина\композиторы\Штраус сын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0" y="4876800"/>
            <a:ext cx="1524000" cy="1981200"/>
          </a:xfrm>
          <a:prstGeom prst="rect">
            <a:avLst/>
          </a:prstGeom>
          <a:noFill/>
        </p:spPr>
      </p:pic>
      <p:pic>
        <p:nvPicPr>
          <p:cNvPr id="12" name="Picture 10" descr="E:\Марина\композиторы\Вагнер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4419600"/>
            <a:ext cx="1548703" cy="2057400"/>
          </a:xfrm>
          <a:prstGeom prst="rect">
            <a:avLst/>
          </a:prstGeom>
          <a:noFill/>
        </p:spPr>
      </p:pic>
      <p:pic>
        <p:nvPicPr>
          <p:cNvPr id="13" name="Picture 5" descr="E:\Марина\композиторы\Шуман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14600" y="4864547"/>
            <a:ext cx="1447800" cy="1993453"/>
          </a:xfrm>
          <a:prstGeom prst="rect">
            <a:avLst/>
          </a:prstGeom>
          <a:noFill/>
        </p:spPr>
      </p:pic>
      <p:pic>
        <p:nvPicPr>
          <p:cNvPr id="15" name="Picture 12" descr="E:\Марина\композиторы\Гайдн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91000" y="4876800"/>
            <a:ext cx="137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арина\композиторы\Ба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1447800" cy="1766582"/>
          </a:xfrm>
          <a:prstGeom prst="rect">
            <a:avLst/>
          </a:prstGeom>
          <a:noFill/>
        </p:spPr>
      </p:pic>
      <p:pic>
        <p:nvPicPr>
          <p:cNvPr id="1027" name="Picture 3" descr="E:\Марина\композиторы\Бетхове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1000"/>
            <a:ext cx="1447800" cy="1809750"/>
          </a:xfrm>
          <a:prstGeom prst="rect">
            <a:avLst/>
          </a:prstGeom>
          <a:noFill/>
        </p:spPr>
      </p:pic>
      <p:pic>
        <p:nvPicPr>
          <p:cNvPr id="1028" name="Picture 4" descr="E:\Марина\композиторы\Моцар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1000"/>
            <a:ext cx="1379071" cy="1803400"/>
          </a:xfrm>
          <a:prstGeom prst="rect">
            <a:avLst/>
          </a:prstGeom>
          <a:noFill/>
        </p:spPr>
      </p:pic>
      <p:pic>
        <p:nvPicPr>
          <p:cNvPr id="1029" name="Picture 5" descr="E:\Марина\композиторы\Шума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4864547"/>
            <a:ext cx="1447800" cy="1993453"/>
          </a:xfrm>
          <a:prstGeom prst="rect">
            <a:avLst/>
          </a:prstGeom>
          <a:noFill/>
        </p:spPr>
      </p:pic>
      <p:pic>
        <p:nvPicPr>
          <p:cNvPr id="1030" name="Picture 6" descr="E:\Марина\композиторы\Р. Штраус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2590800"/>
            <a:ext cx="1545000" cy="1962150"/>
          </a:xfrm>
          <a:prstGeom prst="rect">
            <a:avLst/>
          </a:prstGeom>
          <a:noFill/>
        </p:spPr>
      </p:pic>
      <p:pic>
        <p:nvPicPr>
          <p:cNvPr id="1031" name="Picture 7" descr="E:\Марина\композиторы\Штраус отец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2590800"/>
            <a:ext cx="1553308" cy="2019300"/>
          </a:xfrm>
          <a:prstGeom prst="rect">
            <a:avLst/>
          </a:prstGeom>
          <a:noFill/>
        </p:spPr>
      </p:pic>
      <p:pic>
        <p:nvPicPr>
          <p:cNvPr id="1032" name="Picture 8" descr="E:\Марина\композиторы\Штраус сын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2667000"/>
            <a:ext cx="1524000" cy="1981200"/>
          </a:xfrm>
          <a:prstGeom prst="rect">
            <a:avLst/>
          </a:prstGeom>
          <a:noFill/>
        </p:spPr>
      </p:pic>
      <p:pic>
        <p:nvPicPr>
          <p:cNvPr id="1033" name="Picture 9" descr="E:\Марина\композиторы\Лист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2667000"/>
            <a:ext cx="1401919" cy="2005772"/>
          </a:xfrm>
          <a:prstGeom prst="rect">
            <a:avLst/>
          </a:prstGeom>
          <a:noFill/>
        </p:spPr>
      </p:pic>
      <p:pic>
        <p:nvPicPr>
          <p:cNvPr id="1034" name="Picture 10" descr="E:\Марина\композиторы\Вагнер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81600" y="4800600"/>
            <a:ext cx="1548703" cy="2057400"/>
          </a:xfrm>
          <a:prstGeom prst="rect">
            <a:avLst/>
          </a:prstGeom>
          <a:noFill/>
        </p:spPr>
      </p:pic>
      <p:pic>
        <p:nvPicPr>
          <p:cNvPr id="1035" name="Picture 11" descr="E:\Марина\композиторы\Брамс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15200" y="4800600"/>
            <a:ext cx="1600200" cy="2057400"/>
          </a:xfrm>
          <a:prstGeom prst="rect">
            <a:avLst/>
          </a:prstGeom>
          <a:noFill/>
        </p:spPr>
      </p:pic>
      <p:pic>
        <p:nvPicPr>
          <p:cNvPr id="1036" name="Picture 12" descr="E:\Марина\композиторы\Гайдн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91400" y="381000"/>
            <a:ext cx="1371600" cy="1821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685800"/>
          <a:ext cx="8229601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443163"/>
                <a:gridCol w="2185988"/>
                <a:gridCol w="15430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Lebensjahre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Geburtsort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Werke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Mozart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2. Bach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3. Beethoven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4. Schubert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5. Straus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Schumann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1697736"/>
          </a:xfrm>
        </p:spPr>
        <p:txBody>
          <a:bodyPr/>
          <a:lstStyle/>
          <a:p>
            <a:pPr algn="ctr"/>
            <a:r>
              <a:rPr lang="en-US" dirty="0" smtClean="0"/>
              <a:t>Wer </a:t>
            </a:r>
            <a:r>
              <a:rPr lang="en-US" dirty="0" err="1" smtClean="0"/>
              <a:t>stammt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welchem</a:t>
            </a:r>
            <a:r>
              <a:rPr lang="en-US" dirty="0" smtClean="0"/>
              <a:t> Land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838200" y="2209800"/>
          <a:ext cx="7162800" cy="439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Deutschland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Ő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sterreich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75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Auf </a:t>
            </a:r>
            <a:r>
              <a:rPr lang="en-US" sz="8000" dirty="0" err="1" smtClean="0"/>
              <a:t>Wiedersehen</a:t>
            </a:r>
            <a:r>
              <a:rPr lang="en-US" sz="8000" dirty="0" smtClean="0"/>
              <a:t>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180</TotalTime>
  <Words>114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Musik Melodie und Komponisten   </vt:lpstr>
      <vt:lpstr>Слайд 2</vt:lpstr>
      <vt:lpstr>Слайд 3</vt:lpstr>
      <vt:lpstr>Слайд 4</vt:lpstr>
      <vt:lpstr>Слайд 5</vt:lpstr>
      <vt:lpstr>Wer stammt aus welchem Land? Machen Sie eine Tabelle.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Musik </dc:title>
  <cp:lastModifiedBy>КОНСТАНТИН</cp:lastModifiedBy>
  <cp:revision>23</cp:revision>
  <dcterms:modified xsi:type="dcterms:W3CDTF">2009-10-08T15:08:13Z</dcterms:modified>
</cp:coreProperties>
</file>